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57" r:id="rId7"/>
    <p:sldId id="262" r:id="rId8"/>
    <p:sldId id="266" r:id="rId9"/>
    <p:sldId id="263" r:id="rId10"/>
    <p:sldId id="268" r:id="rId11"/>
    <p:sldId id="264" r:id="rId12"/>
    <p:sldId id="265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62726-87D3-4A06-88A1-234147E43BED}" type="datetimeFigureOut">
              <a:rPr lang="en-GB" smtClean="0"/>
              <a:pPr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4FE33-D0FD-4F47-B786-1641163EBAA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JuPvpAtub0" TargetMode="External"/><Relationship Id="rId2" Type="http://schemas.openxmlformats.org/officeDocument/2006/relationships/hyperlink" Target="https://renzullilearn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MUH_dOjXF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likeraj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21stcenturyschools.com/20th-vs-21st-century-classroom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Podsticanje</a:t>
            </a:r>
            <a:r>
              <a:rPr lang="en-GB" dirty="0" smtClean="0"/>
              <a:t> </a:t>
            </a:r>
            <a:r>
              <a:rPr lang="en-GB" dirty="0" err="1" smtClean="0"/>
              <a:t>potencijalno</a:t>
            </a:r>
            <a:r>
              <a:rPr lang="en-GB" dirty="0" smtClean="0"/>
              <a:t> </a:t>
            </a:r>
            <a:r>
              <a:rPr lang="en-GB" dirty="0" err="1" smtClean="0"/>
              <a:t>darovitih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sprovesti</a:t>
            </a:r>
            <a:r>
              <a:rPr lang="en-GB" dirty="0" smtClean="0"/>
              <a:t> </a:t>
            </a:r>
            <a:r>
              <a:rPr lang="en-GB" dirty="0" err="1" smtClean="0"/>
              <a:t>načela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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Budite</a:t>
            </a:r>
            <a:r>
              <a:rPr lang="en-GB" dirty="0" smtClean="0"/>
              <a:t> </a:t>
            </a:r>
            <a:r>
              <a:rPr lang="en-GB" dirty="0" err="1" smtClean="0"/>
              <a:t>fleksibilni</a:t>
            </a:r>
            <a:endParaRPr lang="en-GB" dirty="0" smtClean="0"/>
          </a:p>
          <a:p>
            <a:r>
              <a:rPr lang="en-GB" dirty="0" smtClean="0"/>
              <a:t>Ne </a:t>
            </a:r>
            <a:r>
              <a:rPr lang="en-GB" dirty="0" err="1" smtClean="0"/>
              <a:t>učiti</a:t>
            </a:r>
            <a:r>
              <a:rPr lang="en-GB" dirty="0" smtClean="0"/>
              <a:t> </a:t>
            </a:r>
            <a:r>
              <a:rPr lang="en-GB" dirty="0" err="1" smtClean="0"/>
              <a:t>decu</a:t>
            </a:r>
            <a:r>
              <a:rPr lang="en-GB" dirty="0" smtClean="0"/>
              <a:t> </a:t>
            </a:r>
            <a:r>
              <a:rPr lang="en-GB" dirty="0" err="1" smtClean="0"/>
              <a:t>onome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znaju</a:t>
            </a:r>
            <a:endParaRPr lang="en-GB" dirty="0" smtClean="0"/>
          </a:p>
          <a:p>
            <a:r>
              <a:rPr lang="en-GB" dirty="0" err="1" smtClean="0"/>
              <a:t>Očekujte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darovito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darovito</a:t>
            </a:r>
            <a:r>
              <a:rPr lang="en-GB" dirty="0" smtClean="0"/>
              <a:t> u </a:t>
            </a:r>
            <a:r>
              <a:rPr lang="en-GB" dirty="0" err="1" smtClean="0"/>
              <a:t>svemu</a:t>
            </a:r>
            <a:r>
              <a:rPr lang="en-GB" dirty="0" smtClean="0"/>
              <a:t>  (</a:t>
            </a:r>
            <a:r>
              <a:rPr lang="en-GB" dirty="0" err="1" smtClean="0"/>
              <a:t>popunjavajte</a:t>
            </a:r>
            <a:r>
              <a:rPr lang="en-GB" dirty="0" smtClean="0"/>
              <a:t> </a:t>
            </a:r>
            <a:r>
              <a:rPr lang="en-GB" dirty="0" err="1" smtClean="0"/>
              <a:t>praznine</a:t>
            </a:r>
            <a:r>
              <a:rPr lang="en-GB" dirty="0" smtClean="0"/>
              <a:t> </a:t>
            </a:r>
            <a:r>
              <a:rPr lang="en-GB" dirty="0" err="1" smtClean="0"/>
              <a:t>asinhronog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)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planirajte</a:t>
            </a:r>
            <a:r>
              <a:rPr lang="en-GB" dirty="0" smtClean="0"/>
              <a:t> </a:t>
            </a:r>
            <a:r>
              <a:rPr lang="en-GB" dirty="0" err="1" smtClean="0"/>
              <a:t>previše</a:t>
            </a:r>
            <a:r>
              <a:rPr lang="en-GB" dirty="0" smtClean="0"/>
              <a:t> </a:t>
            </a:r>
            <a:r>
              <a:rPr lang="en-GB" dirty="0" err="1" smtClean="0"/>
              <a:t>aktivnosti</a:t>
            </a:r>
            <a:r>
              <a:rPr lang="en-GB" dirty="0" smtClean="0"/>
              <a:t>- </a:t>
            </a:r>
            <a:r>
              <a:rPr lang="en-GB" dirty="0" err="1" smtClean="0"/>
              <a:t>dete</a:t>
            </a:r>
            <a:r>
              <a:rPr lang="en-GB" dirty="0" smtClean="0"/>
              <a:t> je </a:t>
            </a:r>
            <a:r>
              <a:rPr lang="en-GB" dirty="0" err="1" smtClean="0"/>
              <a:t>dete</a:t>
            </a:r>
            <a:endParaRPr lang="en-GB" dirty="0" smtClean="0"/>
          </a:p>
          <a:p>
            <a:r>
              <a:rPr lang="en-GB" dirty="0" smtClean="0"/>
              <a:t>Vi </a:t>
            </a:r>
            <a:r>
              <a:rPr lang="en-GB" dirty="0" err="1" smtClean="0"/>
              <a:t>određujete</a:t>
            </a:r>
            <a:r>
              <a:rPr lang="en-GB" dirty="0" smtClean="0"/>
              <a:t> </a:t>
            </a:r>
            <a:r>
              <a:rPr lang="en-GB" dirty="0" err="1" smtClean="0"/>
              <a:t>koliko</a:t>
            </a:r>
            <a:r>
              <a:rPr lang="en-GB" dirty="0" smtClean="0"/>
              <a:t> </a:t>
            </a:r>
            <a:r>
              <a:rPr lang="en-GB" dirty="0" err="1" smtClean="0"/>
              <a:t>pažnje</a:t>
            </a:r>
            <a:r>
              <a:rPr lang="en-GB" dirty="0" smtClean="0"/>
              <a:t> </a:t>
            </a:r>
            <a:r>
              <a:rPr lang="en-GB" dirty="0" err="1" smtClean="0"/>
              <a:t>ćete</a:t>
            </a:r>
            <a:r>
              <a:rPr lang="en-GB" dirty="0" smtClean="0"/>
              <a:t> </a:t>
            </a:r>
            <a:r>
              <a:rPr lang="en-GB" dirty="0" err="1" smtClean="0"/>
              <a:t>posvetiti</a:t>
            </a:r>
            <a:r>
              <a:rPr lang="en-GB" dirty="0" smtClean="0"/>
              <a:t> </a:t>
            </a:r>
            <a:r>
              <a:rPr lang="en-GB" dirty="0" err="1" smtClean="0"/>
              <a:t>darovitom</a:t>
            </a:r>
            <a:r>
              <a:rPr lang="en-GB" dirty="0" smtClean="0"/>
              <a:t> </a:t>
            </a:r>
            <a:r>
              <a:rPr lang="en-GB" dirty="0" err="1" smtClean="0"/>
              <a:t>detetu</a:t>
            </a:r>
            <a:r>
              <a:rPr lang="en-GB" dirty="0" smtClean="0"/>
              <a:t> a ne </a:t>
            </a:r>
            <a:r>
              <a:rPr lang="en-GB" dirty="0" err="1" smtClean="0"/>
              <a:t>dete</a:t>
            </a:r>
            <a:endParaRPr lang="en-GB" dirty="0" smtClean="0"/>
          </a:p>
          <a:p>
            <a:r>
              <a:rPr lang="en-GB" dirty="0" smtClean="0"/>
              <a:t>Ne </a:t>
            </a:r>
            <a:r>
              <a:rPr lang="en-GB" dirty="0" err="1" smtClean="0"/>
              <a:t>morate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znati</a:t>
            </a:r>
            <a:endParaRPr lang="en-GB" dirty="0" smtClean="0"/>
          </a:p>
          <a:p>
            <a:r>
              <a:rPr lang="en-GB" dirty="0" smtClean="0"/>
              <a:t>Ne </a:t>
            </a:r>
            <a:r>
              <a:rPr lang="en-GB" dirty="0" err="1" smtClean="0"/>
              <a:t>pomažite</a:t>
            </a:r>
            <a:r>
              <a:rPr lang="en-GB" dirty="0" smtClean="0"/>
              <a:t> </a:t>
            </a:r>
            <a:r>
              <a:rPr lang="en-GB" dirty="0" err="1" smtClean="0"/>
              <a:t>previše</a:t>
            </a:r>
            <a:r>
              <a:rPr lang="en-GB" dirty="0" smtClean="0"/>
              <a:t>- </a:t>
            </a:r>
            <a:r>
              <a:rPr lang="en-GB" dirty="0" err="1" smtClean="0"/>
              <a:t>osamostaljujte</a:t>
            </a:r>
            <a:endParaRPr lang="en-GB" dirty="0" smtClean="0"/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loše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darovito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ponekad</a:t>
            </a:r>
            <a:r>
              <a:rPr lang="en-GB" dirty="0" smtClean="0"/>
              <a:t> </a:t>
            </a:r>
            <a:r>
              <a:rPr lang="en-GB" dirty="0" err="1" smtClean="0"/>
              <a:t>bavi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preteškim</a:t>
            </a:r>
            <a:r>
              <a:rPr lang="en-GB" dirty="0" smtClean="0"/>
              <a:t> </a:t>
            </a:r>
            <a:r>
              <a:rPr lang="en-GB" dirty="0" err="1" smtClean="0"/>
              <a:t>zadacima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doživi</a:t>
            </a:r>
            <a:r>
              <a:rPr lang="en-GB" dirty="0" smtClean="0"/>
              <a:t> </a:t>
            </a:r>
            <a:r>
              <a:rPr lang="en-GB" dirty="0" err="1" smtClean="0"/>
              <a:t>neuspeh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čini</a:t>
            </a:r>
            <a:r>
              <a:rPr lang="en-GB" dirty="0" smtClean="0"/>
              <a:t> </a:t>
            </a:r>
            <a:r>
              <a:rPr lang="en-GB" dirty="0" err="1" smtClean="0"/>
              <a:t>greške</a:t>
            </a:r>
            <a:r>
              <a:rPr lang="en-GB" dirty="0" smtClean="0"/>
              <a:t> (</a:t>
            </a:r>
            <a:r>
              <a:rPr lang="en-GB" dirty="0" err="1" smtClean="0"/>
              <a:t>dajte</a:t>
            </a:r>
            <a:r>
              <a:rPr lang="en-GB" dirty="0" smtClean="0"/>
              <a:t> </a:t>
            </a:r>
            <a:r>
              <a:rPr lang="en-GB" dirty="0" err="1" smtClean="0"/>
              <a:t>im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)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iskorišćavajte</a:t>
            </a:r>
            <a:r>
              <a:rPr lang="en-GB" dirty="0" smtClean="0"/>
              <a:t> </a:t>
            </a:r>
            <a:r>
              <a:rPr lang="en-GB" dirty="0" err="1" smtClean="0"/>
              <a:t>talente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Vaspitač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sz="2700" dirty="0" err="1" smtClean="0"/>
              <a:t>Ocenite</a:t>
            </a:r>
            <a:r>
              <a:rPr lang="en-GB" sz="2700" dirty="0" smtClean="0"/>
              <a:t> </a:t>
            </a:r>
            <a:r>
              <a:rPr lang="en-GB" sz="2700" dirty="0" err="1" smtClean="0"/>
              <a:t>sebe</a:t>
            </a:r>
            <a:r>
              <a:rPr lang="en-GB" sz="2700" dirty="0" smtClean="0"/>
              <a:t> (</a:t>
            </a:r>
            <a:r>
              <a:rPr lang="en-GB" sz="2700" dirty="0" err="1" smtClean="0"/>
              <a:t>od</a:t>
            </a:r>
            <a:r>
              <a:rPr lang="en-GB" sz="2700" dirty="0" smtClean="0"/>
              <a:t> </a:t>
            </a:r>
            <a:r>
              <a:rPr lang="en-GB" sz="2700" dirty="0" smtClean="0"/>
              <a:t>0 do 5 </a:t>
            </a:r>
            <a:r>
              <a:rPr lang="en-GB" sz="2700" dirty="0" smtClean="0"/>
              <a:t>; </a:t>
            </a:r>
            <a:r>
              <a:rPr lang="en-GB" sz="2700" dirty="0" err="1" smtClean="0"/>
              <a:t>uopšte</a:t>
            </a:r>
            <a:r>
              <a:rPr lang="en-GB" sz="2700" dirty="0" smtClean="0"/>
              <a:t> </a:t>
            </a:r>
            <a:r>
              <a:rPr lang="en-GB" sz="2700" dirty="0" smtClean="0"/>
              <a:t>ne-u </a:t>
            </a:r>
            <a:r>
              <a:rPr lang="en-GB" sz="2700" dirty="0" err="1" smtClean="0"/>
              <a:t>potpunosti</a:t>
            </a:r>
            <a:r>
              <a:rPr lang="en-GB" sz="2700" dirty="0" smtClean="0"/>
              <a:t> </a:t>
            </a:r>
            <a:r>
              <a:rPr lang="en-GB" sz="2700" dirty="0" err="1" smtClean="0"/>
              <a:t>tačno</a:t>
            </a:r>
            <a:r>
              <a:rPr lang="en-GB" sz="2700" dirty="0" smtClean="0"/>
              <a:t>)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Uspešno</a:t>
            </a:r>
            <a:r>
              <a:rPr lang="en-GB" dirty="0" smtClean="0"/>
              <a:t> </a:t>
            </a:r>
            <a:r>
              <a:rPr lang="en-GB" dirty="0" err="1" smtClean="0"/>
              <a:t>održavam</a:t>
            </a:r>
            <a:r>
              <a:rPr lang="en-GB" dirty="0" smtClean="0"/>
              <a:t> </a:t>
            </a:r>
            <a:r>
              <a:rPr lang="en-GB" dirty="0" err="1" smtClean="0"/>
              <a:t>disciplinu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Imam </a:t>
            </a:r>
            <a:r>
              <a:rPr lang="en-GB" dirty="0" err="1" smtClean="0"/>
              <a:t>smisao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humor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Brižna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Umem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pokažem</a:t>
            </a:r>
            <a:r>
              <a:rPr lang="en-GB" dirty="0" smtClean="0"/>
              <a:t> </a:t>
            </a:r>
            <a:r>
              <a:rPr lang="en-GB" dirty="0" err="1" smtClean="0"/>
              <a:t>simpatiju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je </a:t>
            </a:r>
            <a:r>
              <a:rPr lang="en-GB" dirty="0" err="1" smtClean="0"/>
              <a:t>detetu</a:t>
            </a:r>
            <a:r>
              <a:rPr lang="en-GB" dirty="0" smtClean="0"/>
              <a:t> </a:t>
            </a:r>
            <a:r>
              <a:rPr lang="en-GB" dirty="0" err="1" smtClean="0"/>
              <a:t>teško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Umem</a:t>
            </a:r>
            <a:r>
              <a:rPr lang="en-GB" dirty="0" smtClean="0"/>
              <a:t> </a:t>
            </a:r>
            <a:r>
              <a:rPr lang="en-GB" dirty="0" err="1" smtClean="0"/>
              <a:t>dobro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objasnim</a:t>
            </a:r>
            <a:r>
              <a:rPr lang="en-GB" dirty="0" smtClean="0"/>
              <a:t> </a:t>
            </a:r>
            <a:r>
              <a:rPr lang="en-GB" dirty="0" err="1" smtClean="0"/>
              <a:t>neki</a:t>
            </a:r>
            <a:r>
              <a:rPr lang="en-GB" dirty="0" smtClean="0"/>
              <a:t>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Ponašam</a:t>
            </a:r>
            <a:r>
              <a:rPr lang="en-GB" dirty="0" smtClean="0"/>
              <a:t> se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svoj</a:t>
            </a:r>
            <a:r>
              <a:rPr lang="en-GB" dirty="0" smtClean="0"/>
              <a:t> </a:t>
            </a:r>
            <a:r>
              <a:rPr lang="en-GB" dirty="0" err="1" smtClean="0"/>
              <a:t>deci</a:t>
            </a:r>
            <a:r>
              <a:rPr lang="en-GB" dirty="0" smtClean="0"/>
              <a:t> </a:t>
            </a:r>
            <a:r>
              <a:rPr lang="en-GB" dirty="0" err="1" smtClean="0"/>
              <a:t>jednako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Znam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pružim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 u </a:t>
            </a:r>
            <a:r>
              <a:rPr lang="en-GB" dirty="0" err="1" smtClean="0"/>
              <a:t>učenju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Znam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pojednostavim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Dobro</a:t>
            </a:r>
            <a:r>
              <a:rPr lang="en-GB" dirty="0" smtClean="0"/>
              <a:t> </a:t>
            </a:r>
            <a:r>
              <a:rPr lang="en-GB" dirty="0" err="1" smtClean="0"/>
              <a:t>izgledam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Umem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postavim</a:t>
            </a:r>
            <a:r>
              <a:rPr lang="en-GB" dirty="0" smtClean="0"/>
              <a:t> u “</a:t>
            </a:r>
            <a:r>
              <a:rPr lang="en-GB" dirty="0" err="1" smtClean="0"/>
              <a:t>dečje</a:t>
            </a:r>
            <a:r>
              <a:rPr lang="en-GB" dirty="0" smtClean="0"/>
              <a:t> </a:t>
            </a:r>
            <a:r>
              <a:rPr lang="en-GB" dirty="0" err="1" smtClean="0"/>
              <a:t>cipele</a:t>
            </a:r>
            <a:r>
              <a:rPr lang="en-GB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Imam </a:t>
            </a:r>
            <a:r>
              <a:rPr lang="en-GB" dirty="0" err="1" smtClean="0"/>
              <a:t>dobro</a:t>
            </a:r>
            <a:r>
              <a:rPr lang="en-GB" dirty="0" smtClean="0"/>
              <a:t> </a:t>
            </a:r>
            <a:r>
              <a:rPr lang="en-GB" dirty="0" err="1" smtClean="0"/>
              <a:t>zdravlje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obično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puna</a:t>
            </a:r>
            <a:r>
              <a:rPr lang="en-GB" dirty="0" smtClean="0"/>
              <a:t> </a:t>
            </a:r>
            <a:r>
              <a:rPr lang="en-GB" dirty="0" err="1" smtClean="0"/>
              <a:t>energije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Autofit/>
          </a:bodyPr>
          <a:lstStyle/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12. </a:t>
            </a:r>
            <a:r>
              <a:rPr lang="en-GB" sz="2000" dirty="0" err="1" smtClean="0"/>
              <a:t>Cenim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iskazujem</a:t>
            </a:r>
            <a:r>
              <a:rPr lang="en-GB" sz="2000" dirty="0" smtClean="0"/>
              <a:t> </a:t>
            </a:r>
            <a:r>
              <a:rPr lang="en-GB" sz="2000" dirty="0" err="1" smtClean="0"/>
              <a:t>kreativnost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13. </a:t>
            </a:r>
            <a:r>
              <a:rPr lang="en-GB" sz="2000" dirty="0" err="1" smtClean="0"/>
              <a:t>Nije</a:t>
            </a:r>
            <a:r>
              <a:rPr lang="en-GB" sz="2000" dirty="0" smtClean="0"/>
              <a:t> </a:t>
            </a:r>
            <a:r>
              <a:rPr lang="en-GB" sz="2000" dirty="0" smtClean="0"/>
              <a:t>mi </a:t>
            </a:r>
            <a:r>
              <a:rPr lang="en-GB" sz="2000" dirty="0" err="1" smtClean="0"/>
              <a:t>teško</a:t>
            </a:r>
            <a:r>
              <a:rPr lang="en-GB" sz="2000" dirty="0" smtClean="0"/>
              <a:t> </a:t>
            </a:r>
            <a:r>
              <a:rPr lang="en-GB" sz="2000" dirty="0" err="1" smtClean="0"/>
              <a:t>da</a:t>
            </a:r>
            <a:r>
              <a:rPr lang="en-GB" sz="2000" dirty="0" smtClean="0"/>
              <a:t> se </a:t>
            </a:r>
            <a:r>
              <a:rPr lang="en-GB" sz="2000" dirty="0" err="1" smtClean="0"/>
              <a:t>prilagodim</a:t>
            </a:r>
            <a:r>
              <a:rPr lang="en-GB" sz="2000" dirty="0" smtClean="0"/>
              <a:t> </a:t>
            </a:r>
            <a:r>
              <a:rPr lang="en-GB" sz="2000" dirty="0" err="1" smtClean="0"/>
              <a:t>situaciji</a:t>
            </a:r>
            <a:r>
              <a:rPr lang="en-GB" sz="2000" dirty="0" smtClean="0"/>
              <a:t>, </a:t>
            </a:r>
            <a:r>
              <a:rPr lang="en-GB" sz="2000" dirty="0" err="1" smtClean="0"/>
              <a:t>osobi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14. </a:t>
            </a:r>
            <a:r>
              <a:rPr lang="en-GB" sz="2000" dirty="0" err="1" smtClean="0"/>
              <a:t>Pozitivno</a:t>
            </a:r>
            <a:r>
              <a:rPr lang="en-GB" sz="2000" dirty="0" smtClean="0"/>
              <a:t> </a:t>
            </a:r>
            <a:r>
              <a:rPr lang="en-GB" sz="2000" dirty="0" err="1" smtClean="0"/>
              <a:t>reagujem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prihvatam</a:t>
            </a:r>
            <a:r>
              <a:rPr lang="en-GB" sz="2000" dirty="0" smtClean="0"/>
              <a:t> </a:t>
            </a:r>
            <a:r>
              <a:rPr lang="en-GB" sz="2000" dirty="0" err="1" smtClean="0"/>
              <a:t>dvosmislenosti</a:t>
            </a:r>
            <a:r>
              <a:rPr lang="en-GB" sz="2000" dirty="0" smtClean="0"/>
              <a:t>, </a:t>
            </a:r>
            <a:r>
              <a:rPr lang="en-GB" sz="2000" dirty="0" err="1" smtClean="0"/>
              <a:t>neodređenost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15. </a:t>
            </a:r>
            <a:r>
              <a:rPr lang="en-GB" sz="2000" dirty="0" err="1" smtClean="0"/>
              <a:t>Usmeravam</a:t>
            </a:r>
            <a:r>
              <a:rPr lang="en-GB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 smtClean="0"/>
              <a:t>ono</a:t>
            </a:r>
            <a:r>
              <a:rPr lang="en-GB" sz="2000" dirty="0" smtClean="0"/>
              <a:t> </a:t>
            </a:r>
            <a:r>
              <a:rPr lang="en-GB" sz="2000" dirty="0" err="1" smtClean="0"/>
              <a:t>što</a:t>
            </a:r>
            <a:r>
              <a:rPr lang="en-GB" sz="2000" dirty="0" smtClean="0"/>
              <a:t> </a:t>
            </a:r>
            <a:r>
              <a:rPr lang="en-GB" sz="2000" dirty="0" err="1" smtClean="0"/>
              <a:t>deca</a:t>
            </a:r>
            <a:r>
              <a:rPr lang="en-GB" sz="2000" dirty="0" smtClean="0"/>
              <a:t> </a:t>
            </a:r>
            <a:r>
              <a:rPr lang="en-GB" sz="2000" dirty="0" err="1" smtClean="0"/>
              <a:t>mogu</a:t>
            </a:r>
            <a:r>
              <a:rPr lang="en-GB" sz="2000" dirty="0" smtClean="0"/>
              <a:t> a ne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 smtClean="0"/>
              <a:t>ono</a:t>
            </a:r>
            <a:r>
              <a:rPr lang="en-GB" sz="2000" dirty="0" smtClean="0"/>
              <a:t> </a:t>
            </a:r>
            <a:r>
              <a:rPr lang="en-GB" sz="2000" dirty="0" err="1" smtClean="0"/>
              <a:t>što</a:t>
            </a:r>
            <a:r>
              <a:rPr lang="en-GB" sz="2000" dirty="0" smtClean="0"/>
              <a:t> ne </a:t>
            </a:r>
            <a:r>
              <a:rPr lang="en-GB" sz="2000" dirty="0" err="1" smtClean="0"/>
              <a:t>mogu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16. </a:t>
            </a:r>
            <a:r>
              <a:rPr lang="en-GB" sz="2000" dirty="0" err="1" smtClean="0"/>
              <a:t>Lako</a:t>
            </a:r>
            <a:r>
              <a:rPr lang="en-GB" sz="2000" dirty="0" smtClean="0"/>
              <a:t> </a:t>
            </a:r>
            <a:r>
              <a:rPr lang="en-GB" sz="2000" dirty="0" err="1" smtClean="0"/>
              <a:t>prihvatam</a:t>
            </a:r>
            <a:r>
              <a:rPr lang="en-GB" sz="2000" dirty="0" smtClean="0"/>
              <a:t> </a:t>
            </a:r>
            <a:r>
              <a:rPr lang="en-GB" sz="2000" dirty="0" err="1" smtClean="0"/>
              <a:t>nove</a:t>
            </a:r>
            <a:r>
              <a:rPr lang="en-GB" sz="2000" dirty="0" smtClean="0"/>
              <a:t> </a:t>
            </a:r>
            <a:r>
              <a:rPr lang="en-GB" sz="2000" dirty="0" err="1" smtClean="0"/>
              <a:t>ideje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17. Imam </a:t>
            </a:r>
            <a:r>
              <a:rPr lang="en-GB" sz="2000" dirty="0" err="1" smtClean="0"/>
              <a:t>intelektualnu</a:t>
            </a:r>
            <a:r>
              <a:rPr lang="en-GB" sz="2000" dirty="0" smtClean="0"/>
              <a:t> </a:t>
            </a:r>
            <a:r>
              <a:rPr lang="en-GB" sz="2000" dirty="0" err="1" smtClean="0"/>
              <a:t>znatiželju</a:t>
            </a:r>
            <a:r>
              <a:rPr lang="en-GB" sz="2000" dirty="0" smtClean="0"/>
              <a:t>,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sama</a:t>
            </a:r>
            <a:r>
              <a:rPr lang="en-GB" sz="2000" dirty="0" smtClean="0"/>
              <a:t> </a:t>
            </a:r>
            <a:r>
              <a:rPr lang="en-GB" sz="2000" dirty="0" err="1" smtClean="0"/>
              <a:t>stalno</a:t>
            </a:r>
            <a:r>
              <a:rPr lang="en-GB" sz="2000" dirty="0" smtClean="0"/>
              <a:t> </a:t>
            </a:r>
            <a:r>
              <a:rPr lang="en-GB" sz="2000" dirty="0" err="1" smtClean="0"/>
              <a:t>nešto</a:t>
            </a:r>
            <a:r>
              <a:rPr lang="en-GB" sz="2000" dirty="0" smtClean="0"/>
              <a:t> </a:t>
            </a:r>
            <a:r>
              <a:rPr lang="en-GB" sz="2000" dirty="0" err="1" smtClean="0"/>
              <a:t>učim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18. Imam </a:t>
            </a:r>
            <a:r>
              <a:rPr lang="en-GB" sz="2000" dirty="0" err="1" smtClean="0"/>
              <a:t>znanja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iskustva</a:t>
            </a:r>
            <a:r>
              <a:rPr lang="en-GB" sz="2000" dirty="0" smtClean="0"/>
              <a:t> u </a:t>
            </a:r>
            <a:r>
              <a:rPr lang="en-GB" sz="2000" dirty="0" err="1" smtClean="0"/>
              <a:t>radu</a:t>
            </a:r>
            <a:r>
              <a:rPr lang="en-GB" sz="2000" dirty="0" smtClean="0"/>
              <a:t> </a:t>
            </a:r>
            <a:r>
              <a:rPr lang="en-GB" sz="2000" dirty="0" err="1" smtClean="0"/>
              <a:t>sa</a:t>
            </a:r>
            <a:r>
              <a:rPr lang="en-GB" sz="2000" dirty="0" smtClean="0"/>
              <a:t> </a:t>
            </a:r>
            <a:r>
              <a:rPr lang="en-GB" sz="2000" dirty="0" err="1" smtClean="0"/>
              <a:t>decom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19. </a:t>
            </a:r>
            <a:r>
              <a:rPr lang="en-GB" sz="2000" dirty="0" err="1" smtClean="0"/>
              <a:t>Umem</a:t>
            </a:r>
            <a:r>
              <a:rPr lang="en-GB" sz="2000" dirty="0" smtClean="0"/>
              <a:t> </a:t>
            </a:r>
            <a:r>
              <a:rPr lang="en-GB" sz="2000" dirty="0" err="1" smtClean="0"/>
              <a:t>pažljivo</a:t>
            </a:r>
            <a:r>
              <a:rPr lang="en-GB" sz="2000" dirty="0" smtClean="0"/>
              <a:t> </a:t>
            </a:r>
            <a:r>
              <a:rPr lang="en-GB" sz="2000" dirty="0" err="1" smtClean="0"/>
              <a:t>da</a:t>
            </a:r>
            <a:r>
              <a:rPr lang="en-GB" sz="2000" dirty="0" smtClean="0"/>
              <a:t> </a:t>
            </a:r>
            <a:r>
              <a:rPr lang="en-GB" sz="2000" dirty="0" err="1" smtClean="0"/>
              <a:t>pratim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dokumentujem</a:t>
            </a:r>
            <a:r>
              <a:rPr lang="en-GB" sz="2000" dirty="0" smtClean="0"/>
              <a:t> </a:t>
            </a:r>
            <a:r>
              <a:rPr lang="en-GB" sz="2000" dirty="0" err="1" smtClean="0"/>
              <a:t>dečje</a:t>
            </a:r>
            <a:r>
              <a:rPr lang="en-GB" sz="2000" dirty="0" smtClean="0"/>
              <a:t> </a:t>
            </a:r>
            <a:r>
              <a:rPr lang="en-GB" sz="2000" dirty="0" err="1" smtClean="0"/>
              <a:t>ponašanje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20. </a:t>
            </a:r>
            <a:r>
              <a:rPr lang="en-GB" sz="2000" dirty="0" smtClean="0"/>
              <a:t>Imam </a:t>
            </a:r>
            <a:r>
              <a:rPr lang="en-GB" sz="2000" dirty="0" err="1" smtClean="0"/>
              <a:t>jasnu</a:t>
            </a:r>
            <a:r>
              <a:rPr lang="en-GB" sz="2000" dirty="0" smtClean="0"/>
              <a:t> “</a:t>
            </a:r>
            <a:r>
              <a:rPr lang="en-GB" sz="2000" dirty="0" err="1" smtClean="0"/>
              <a:t>filozofiju</a:t>
            </a:r>
            <a:r>
              <a:rPr lang="en-GB" sz="2000" dirty="0" smtClean="0"/>
              <a:t>” </a:t>
            </a:r>
            <a:r>
              <a:rPr lang="en-GB" sz="2000" dirty="0" err="1" smtClean="0"/>
              <a:t>vaspitanja</a:t>
            </a:r>
            <a:endParaRPr lang="en-GB" sz="2000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GB" sz="2000" dirty="0" smtClean="0"/>
              <a:t>21. </a:t>
            </a:r>
            <a:r>
              <a:rPr lang="en-GB" sz="2000" dirty="0" err="1" smtClean="0"/>
              <a:t>Strpljiva</a:t>
            </a:r>
            <a:r>
              <a:rPr lang="en-GB" sz="2000" dirty="0" smtClean="0"/>
              <a:t> </a:t>
            </a:r>
            <a:r>
              <a:rPr lang="en-GB" sz="2000" dirty="0" err="1" smtClean="0"/>
              <a:t>sam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otvorena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sugestije</a:t>
            </a:r>
            <a:endParaRPr lang="en-GB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45203" t="31361" r="24551" b="29586"/>
          <a:stretch>
            <a:fillRect/>
          </a:stretch>
        </p:blipFill>
        <p:spPr bwMode="auto">
          <a:xfrm>
            <a:off x="611560" y="476672"/>
            <a:ext cx="7848872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err="1" smtClean="0"/>
              <a:t>Primeri</a:t>
            </a:r>
            <a:r>
              <a:rPr lang="en-GB" dirty="0" smtClean="0"/>
              <a:t>: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monografije</a:t>
            </a:r>
            <a:r>
              <a:rPr lang="en-GB" dirty="0" smtClean="0"/>
              <a:t> ( </a:t>
            </a:r>
            <a:r>
              <a:rPr lang="en-GB" dirty="0" err="1" smtClean="0"/>
              <a:t>porodica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vrtić</a:t>
            </a:r>
            <a:r>
              <a:rPr lang="en-GB" dirty="0" smtClean="0"/>
              <a:t>; </a:t>
            </a:r>
            <a:r>
              <a:rPr lang="en-GB" dirty="0" err="1" smtClean="0"/>
              <a:t>muzički</a:t>
            </a:r>
            <a:r>
              <a:rPr lang="en-GB" dirty="0" smtClean="0"/>
              <a:t> </a:t>
            </a:r>
            <a:r>
              <a:rPr lang="en-GB" dirty="0" err="1" smtClean="0"/>
              <a:t>darovito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; </a:t>
            </a:r>
            <a:r>
              <a:rPr lang="en-GB" dirty="0" err="1" smtClean="0"/>
              <a:t>likovno</a:t>
            </a:r>
            <a:r>
              <a:rPr lang="en-GB" dirty="0" smtClean="0"/>
              <a:t> </a:t>
            </a:r>
            <a:r>
              <a:rPr lang="en-GB" dirty="0" err="1" smtClean="0"/>
              <a:t>darovito</a:t>
            </a:r>
            <a:r>
              <a:rPr lang="en-GB" dirty="0" smtClean="0"/>
              <a:t>,...)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kaže</a:t>
            </a:r>
            <a:r>
              <a:rPr lang="en-GB" dirty="0" smtClean="0"/>
              <a:t> </a:t>
            </a:r>
            <a:r>
              <a:rPr lang="en-GB" dirty="0" err="1" smtClean="0"/>
              <a:t>iskustvo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praksa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ste</a:t>
            </a:r>
            <a:r>
              <a:rPr lang="en-GB" dirty="0" smtClean="0"/>
              <a:t> </a:t>
            </a:r>
            <a:r>
              <a:rPr lang="en-GB" dirty="0" err="1" smtClean="0"/>
              <a:t>uočili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potencijala</a:t>
            </a:r>
            <a:r>
              <a:rPr lang="en-GB" dirty="0" smtClean="0"/>
              <a:t>? </a:t>
            </a:r>
          </a:p>
          <a:p>
            <a:r>
              <a:rPr lang="en-GB" dirty="0" err="1" smtClean="0"/>
              <a:t>Interesovanja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uči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Kako</a:t>
            </a:r>
            <a:r>
              <a:rPr lang="en-GB" dirty="0" smtClean="0"/>
              <a:t> se </a:t>
            </a:r>
            <a:r>
              <a:rPr lang="en-GB" dirty="0" err="1" smtClean="0"/>
              <a:t>ponaša</a:t>
            </a:r>
            <a:r>
              <a:rPr lang="en-GB" dirty="0" smtClean="0"/>
              <a:t> u </a:t>
            </a:r>
            <a:r>
              <a:rPr lang="en-GB" dirty="0" err="1" smtClean="0"/>
              <a:t>grupi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ste</a:t>
            </a:r>
            <a:r>
              <a:rPr lang="en-GB" dirty="0" smtClean="0"/>
              <a:t> vi </a:t>
            </a:r>
            <a:r>
              <a:rPr lang="en-GB" dirty="0" err="1" smtClean="0"/>
              <a:t>morali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naučite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ste</a:t>
            </a:r>
            <a:r>
              <a:rPr lang="en-GB" dirty="0" smtClean="0"/>
              <a:t> </a:t>
            </a:r>
            <a:r>
              <a:rPr lang="en-GB" dirty="0" err="1" smtClean="0"/>
              <a:t>isplanirali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podsticaja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ste</a:t>
            </a:r>
            <a:r>
              <a:rPr lang="en-GB" dirty="0" smtClean="0"/>
              <a:t> to </a:t>
            </a:r>
            <a:r>
              <a:rPr lang="en-GB" dirty="0" err="1" smtClean="0"/>
              <a:t>sproveli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kakva</a:t>
            </a:r>
            <a:r>
              <a:rPr lang="en-GB" dirty="0" smtClean="0"/>
              <a:t> je </a:t>
            </a:r>
            <a:r>
              <a:rPr lang="en-GB" dirty="0" err="1" smtClean="0"/>
              <a:t>bila</a:t>
            </a:r>
            <a:r>
              <a:rPr lang="en-GB" dirty="0" smtClean="0"/>
              <a:t> </a:t>
            </a:r>
            <a:r>
              <a:rPr lang="en-GB" dirty="0" err="1" smtClean="0"/>
              <a:t>reakcija</a:t>
            </a:r>
            <a:r>
              <a:rPr lang="en-GB" dirty="0" smtClean="0"/>
              <a:t>? </a:t>
            </a:r>
            <a:r>
              <a:rPr lang="en-GB" dirty="0" err="1" smtClean="0"/>
              <a:t>Šta</a:t>
            </a:r>
            <a:r>
              <a:rPr lang="en-GB" dirty="0" smtClean="0"/>
              <a:t> je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posebno</a:t>
            </a:r>
            <a:r>
              <a:rPr lang="en-GB" dirty="0" smtClean="0"/>
              <a:t> </a:t>
            </a:r>
            <a:r>
              <a:rPr lang="en-GB" dirty="0" err="1" smtClean="0"/>
              <a:t>korisno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li</a:t>
            </a:r>
            <a:r>
              <a:rPr lang="en-GB" dirty="0" smtClean="0"/>
              <a:t> </a:t>
            </a:r>
            <a:r>
              <a:rPr lang="en-GB" dirty="0" err="1" smtClean="0"/>
              <a:t>ste</a:t>
            </a:r>
            <a:r>
              <a:rPr lang="en-GB" dirty="0" smtClean="0"/>
              <a:t> </a:t>
            </a:r>
            <a:r>
              <a:rPr lang="en-GB" dirty="0" err="1" smtClean="0"/>
              <a:t>nekog</a:t>
            </a:r>
            <a:r>
              <a:rPr lang="en-GB" dirty="0" smtClean="0"/>
              <a:t> </a:t>
            </a:r>
            <a:r>
              <a:rPr lang="en-GB" dirty="0" err="1" smtClean="0"/>
              <a:t>uključili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koga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err="1" smtClean="0">
                <a:hlinkClick r:id="rId2"/>
              </a:rPr>
              <a:t>Renzulli</a:t>
            </a:r>
            <a:r>
              <a:rPr lang="en-GB" dirty="0" smtClean="0">
                <a:hlinkClick r:id="rId2"/>
              </a:rPr>
              <a:t> Learning - Total Talent Development</a:t>
            </a:r>
          </a:p>
          <a:p>
            <a:pPr>
              <a:buNone/>
            </a:pPr>
            <a:r>
              <a:rPr lang="en-GB" dirty="0" smtClean="0">
                <a:hlinkClick r:id="rId2"/>
              </a:rPr>
              <a:t> https://renzullilearning.com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https://www.youtube.com/watch?v=PJuPvpAtub0</a:t>
            </a:r>
            <a:endParaRPr lang="en-GB" dirty="0" smtClean="0"/>
          </a:p>
          <a:p>
            <a:pPr>
              <a:buNone/>
            </a:pPr>
            <a:r>
              <a:rPr lang="en-GB" dirty="0" smtClean="0">
                <a:hlinkClick r:id="rId4"/>
              </a:rPr>
              <a:t>https://www.youtube.com/watch?v=MMUH_dOjXF4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6482" t="24260" r="40173" b="15385"/>
          <a:stretch>
            <a:fillRect/>
          </a:stretch>
        </p:blipFill>
        <p:spPr bwMode="auto">
          <a:xfrm>
            <a:off x="323528" y="548680"/>
            <a:ext cx="8136904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err="1" smtClean="0">
                <a:hlinkClick r:id="rId2"/>
              </a:rPr>
              <a:t>Bistri</a:t>
            </a:r>
            <a:r>
              <a:rPr lang="sr-Latn-RS" dirty="0" smtClean="0">
                <a:hlinkClick r:id="rId2"/>
              </a:rPr>
              <a:t>ć</a:t>
            </a:r>
          </a:p>
          <a:p>
            <a:r>
              <a:rPr lang="en-GB" dirty="0" smtClean="0">
                <a:hlinkClick r:id="rId2"/>
              </a:rPr>
              <a:t>https://www.bistric.info/</a:t>
            </a:r>
            <a:endParaRPr lang="sr-Latn-RS" dirty="0" smtClean="0">
              <a:hlinkClick r:id="rId2"/>
            </a:endParaRPr>
          </a:p>
          <a:p>
            <a:pPr>
              <a:buNone/>
            </a:pPr>
            <a:endParaRPr lang="sr-Latn-RS" dirty="0" smtClean="0">
              <a:hlinkClick r:id="rId2"/>
            </a:endParaRPr>
          </a:p>
          <a:p>
            <a:pPr>
              <a:buNone/>
            </a:pPr>
            <a:r>
              <a:rPr lang="sr-Latn-RS" dirty="0" smtClean="0">
                <a:hlinkClick r:id="rId2"/>
              </a:rPr>
              <a:t>Centar za poticanje darovitosti Rijeka</a:t>
            </a:r>
          </a:p>
          <a:p>
            <a:r>
              <a:rPr lang="en-GB" dirty="0" smtClean="0">
                <a:hlinkClick r:id="rId2"/>
              </a:rPr>
              <a:t>https://czpd.hr/</a:t>
            </a:r>
          </a:p>
          <a:p>
            <a:pPr>
              <a:buNone/>
            </a:pPr>
            <a:endParaRPr lang="en-GB" dirty="0" smtClean="0">
              <a:hlinkClick r:id="rId2"/>
            </a:endParaRPr>
          </a:p>
          <a:p>
            <a:pPr>
              <a:buNone/>
            </a:pPr>
            <a:r>
              <a:rPr lang="en-GB" dirty="0" smtClean="0">
                <a:hlinkClick r:id="rId2"/>
              </a:rPr>
              <a:t>UG </a:t>
            </a:r>
            <a:r>
              <a:rPr lang="en-GB" dirty="0" err="1" smtClean="0">
                <a:hlinkClick r:id="rId2"/>
              </a:rPr>
              <a:t>Klikeraj</a:t>
            </a:r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https://klikeraj.hr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20th Century </a:t>
            </a:r>
            <a:r>
              <a:rPr lang="en-GB" b="1" dirty="0" smtClean="0"/>
              <a:t>Learning</a:t>
            </a:r>
            <a:r>
              <a:rPr lang="sr-Latn-RS" b="1" dirty="0" smtClean="0"/>
              <a:t>       </a:t>
            </a:r>
            <a:r>
              <a:rPr lang="en-GB" b="1" dirty="0" smtClean="0"/>
              <a:t>21st </a:t>
            </a:r>
            <a:r>
              <a:rPr lang="en-GB" b="1" dirty="0"/>
              <a:t>Century </a:t>
            </a:r>
            <a:r>
              <a:rPr lang="en-GB" b="1" dirty="0" smtClean="0"/>
              <a:t>Learning</a:t>
            </a:r>
            <a:endParaRPr lang="sr-Latn-RS" b="1" dirty="0" smtClean="0"/>
          </a:p>
          <a:p>
            <a:pPr>
              <a:buNone/>
            </a:pPr>
            <a:r>
              <a:rPr lang="en-GB" dirty="0" smtClean="0"/>
              <a:t>Needs of Industrial Age </a:t>
            </a:r>
            <a:r>
              <a:rPr lang="sr-Latn-RS" dirty="0" smtClean="0"/>
              <a:t>	</a:t>
            </a:r>
            <a:r>
              <a:rPr lang="en-GB" dirty="0" smtClean="0"/>
              <a:t>Needs of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GB" dirty="0" smtClean="0"/>
              <a:t>Employers</a:t>
            </a:r>
            <a:r>
              <a:rPr lang="sr-Latn-RS" dirty="0" smtClean="0"/>
              <a:t> 			</a:t>
            </a:r>
            <a:r>
              <a:rPr lang="en-GB" dirty="0" smtClean="0"/>
              <a:t>globalized high-tech society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Time-Based</a:t>
            </a:r>
            <a:r>
              <a:rPr lang="sr-Latn-RS" dirty="0" smtClean="0"/>
              <a:t>			</a:t>
            </a:r>
            <a:r>
              <a:rPr lang="en-GB" dirty="0" smtClean="0"/>
              <a:t>Outcome-Based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Textbook Driven</a:t>
            </a:r>
            <a:r>
              <a:rPr lang="sr-Latn-RS" dirty="0" smtClean="0"/>
              <a:t>		</a:t>
            </a:r>
            <a:r>
              <a:rPr lang="en-GB" dirty="0" smtClean="0"/>
              <a:t>Research Driven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Memorization of Facts</a:t>
            </a:r>
            <a:r>
              <a:rPr lang="sr-Latn-RS" dirty="0" smtClean="0"/>
              <a:t>	</a:t>
            </a:r>
            <a:r>
              <a:rPr lang="en-GB" dirty="0" smtClean="0"/>
              <a:t>Students’ Analysis, Evaluation, and </a:t>
            </a:r>
            <a:r>
              <a:rPr lang="sr-Latn-RS" dirty="0" smtClean="0"/>
              <a:t>				</a:t>
            </a:r>
            <a:r>
              <a:rPr lang="en-GB" dirty="0" smtClean="0"/>
              <a:t>Creation of Information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Teacher-</a:t>
            </a:r>
            <a:r>
              <a:rPr lang="en-GB" dirty="0" err="1" smtClean="0"/>
              <a:t>Centered</a:t>
            </a:r>
            <a:r>
              <a:rPr lang="sr-Latn-RS" dirty="0" smtClean="0"/>
              <a:t>		</a:t>
            </a:r>
            <a:r>
              <a:rPr lang="en-GB" dirty="0" smtClean="0"/>
              <a:t>Student-</a:t>
            </a:r>
            <a:r>
              <a:rPr lang="en-GB" dirty="0" err="1" smtClean="0"/>
              <a:t>Centered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Little or No Freedom</a:t>
            </a:r>
            <a:r>
              <a:rPr lang="sr-Latn-RS" dirty="0" smtClean="0"/>
              <a:t>		</a:t>
            </a:r>
            <a:r>
              <a:rPr lang="en-GB" dirty="0" smtClean="0"/>
              <a:t>Great Deal of Freedom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Classroom is within 4 walls</a:t>
            </a:r>
            <a:r>
              <a:rPr lang="sr-Latn-RS" dirty="0" smtClean="0"/>
              <a:t>	</a:t>
            </a:r>
            <a:r>
              <a:rPr lang="en-GB" dirty="0" smtClean="0"/>
              <a:t>Global Classroom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Individual Learning</a:t>
            </a:r>
            <a:r>
              <a:rPr lang="sr-Latn-RS" dirty="0" smtClean="0"/>
              <a:t>		</a:t>
            </a:r>
            <a:r>
              <a:rPr lang="en-GB" dirty="0" smtClean="0"/>
              <a:t>Students </a:t>
            </a:r>
            <a:r>
              <a:rPr lang="en-GB" dirty="0" err="1" smtClean="0"/>
              <a:t>WorkCollaboratively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Students Work in Isolation</a:t>
            </a:r>
            <a:r>
              <a:rPr lang="sr-Latn-RS" dirty="0" smtClean="0"/>
              <a:t>	</a:t>
            </a:r>
            <a:r>
              <a:rPr lang="en-GB" dirty="0" smtClean="0"/>
              <a:t>Students Work with Classmates </a:t>
            </a:r>
            <a:r>
              <a:rPr lang="sr-Latn-RS" dirty="0" smtClean="0"/>
              <a:t>				</a:t>
            </a:r>
            <a:r>
              <a:rPr lang="en-GB" dirty="0" err="1" smtClean="0"/>
              <a:t>andOthers</a:t>
            </a:r>
            <a:r>
              <a:rPr lang="en-GB" dirty="0" smtClean="0"/>
              <a:t> from Around the </a:t>
            </a:r>
            <a:r>
              <a:rPr lang="sr-Latn-RS" dirty="0" smtClean="0"/>
              <a:t>					</a:t>
            </a:r>
            <a:r>
              <a:rPr lang="en-GB" dirty="0" smtClean="0"/>
              <a:t>World in Global Classrooms</a:t>
            </a:r>
            <a:endParaRPr lang="sr-Latn-RS" dirty="0" smtClean="0"/>
          </a:p>
          <a:p>
            <a:pPr>
              <a:buNone/>
            </a:pPr>
            <a:endParaRPr lang="sr-Latn-RS" b="1" dirty="0" smtClean="0"/>
          </a:p>
          <a:p>
            <a:pPr>
              <a:buNone/>
            </a:pPr>
            <a:r>
              <a:rPr lang="sr-Latn-RS" sz="1500" b="1" dirty="0" smtClean="0"/>
              <a:t>Izvor:</a:t>
            </a:r>
            <a:r>
              <a:rPr lang="en-GB" sz="1500" dirty="0"/>
              <a:t> </a:t>
            </a:r>
            <a:r>
              <a:rPr lang="en-GB" sz="1500" dirty="0">
                <a:hlinkClick r:id="rId2"/>
              </a:rPr>
              <a:t>http://www.21stCenturySchools.com/</a:t>
            </a:r>
            <a:endParaRPr lang="en-GB" sz="1500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Rešavanje</a:t>
            </a:r>
            <a:r>
              <a:rPr lang="en-GB" b="1" dirty="0" smtClean="0"/>
              <a:t> </a:t>
            </a:r>
            <a:r>
              <a:rPr lang="en-GB" b="1" dirty="0" err="1" smtClean="0"/>
              <a:t>problema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kritičkog</a:t>
            </a:r>
            <a:r>
              <a:rPr lang="en-GB" b="1" dirty="0" smtClean="0"/>
              <a:t> </a:t>
            </a:r>
            <a:r>
              <a:rPr lang="en-GB" b="1" dirty="0" err="1" smtClean="0"/>
              <a:t>mišljenja</a:t>
            </a:r>
            <a:endParaRPr lang="en-GB" b="1" dirty="0"/>
          </a:p>
          <a:p>
            <a:r>
              <a:rPr lang="en-GB" b="1" dirty="0" err="1" smtClean="0"/>
              <a:t>Komunikacija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veštine</a:t>
            </a:r>
            <a:r>
              <a:rPr lang="en-GB" b="1" dirty="0" smtClean="0"/>
              <a:t> </a:t>
            </a:r>
            <a:r>
              <a:rPr lang="en-GB" b="1" dirty="0" err="1" smtClean="0"/>
              <a:t>timskog</a:t>
            </a:r>
            <a:r>
              <a:rPr lang="en-GB" b="1" dirty="0" smtClean="0"/>
              <a:t> </a:t>
            </a:r>
            <a:r>
              <a:rPr lang="en-GB" b="1" dirty="0" err="1" smtClean="0"/>
              <a:t>rada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saradnje</a:t>
            </a:r>
            <a:endParaRPr lang="en-GB" b="1" dirty="0"/>
          </a:p>
          <a:p>
            <a:r>
              <a:rPr lang="en-GB" b="1" dirty="0" err="1" smtClean="0"/>
              <a:t>Veštine</a:t>
            </a:r>
            <a:r>
              <a:rPr lang="en-GB" b="1" dirty="0" smtClean="0"/>
              <a:t> </a:t>
            </a:r>
            <a:r>
              <a:rPr lang="en-GB" b="1" dirty="0" err="1" smtClean="0"/>
              <a:t>kreativnog</a:t>
            </a:r>
            <a:r>
              <a:rPr lang="en-GB" b="1" dirty="0" smtClean="0"/>
              <a:t> </a:t>
            </a:r>
            <a:r>
              <a:rPr lang="en-GB" b="1" dirty="0" err="1" smtClean="0"/>
              <a:t>mišljenja</a:t>
            </a:r>
            <a:r>
              <a:rPr lang="en-GB" b="1" dirty="0" smtClean="0"/>
              <a:t> (</a:t>
            </a:r>
            <a:r>
              <a:rPr lang="en-GB" b="1" dirty="0" err="1" smtClean="0"/>
              <a:t>fluentnost</a:t>
            </a:r>
            <a:r>
              <a:rPr lang="en-GB" b="1" dirty="0" smtClean="0"/>
              <a:t>), </a:t>
            </a:r>
            <a:r>
              <a:rPr lang="en-GB" b="1" dirty="0" err="1" smtClean="0"/>
              <a:t>fleksibilnost</a:t>
            </a:r>
            <a:r>
              <a:rPr lang="en-GB" b="1" dirty="0" smtClean="0"/>
              <a:t>, </a:t>
            </a:r>
            <a:r>
              <a:rPr lang="en-GB" b="1" dirty="0" err="1" smtClean="0"/>
              <a:t>originalnost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elaboracija</a:t>
            </a:r>
            <a:r>
              <a:rPr lang="en-GB" b="1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</a:t>
            </a:r>
            <a:r>
              <a:rPr lang="sr-Latn-RS" dirty="0" smtClean="0"/>
              <a:t>snovno načelo rada sa darovitima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</a:t>
            </a:r>
            <a:r>
              <a:rPr lang="sr-Latn-RS" dirty="0" smtClean="0"/>
              <a:t>ndividualizacija i diferencijacija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P</a:t>
            </a:r>
            <a:r>
              <a:rPr lang="sr-Latn-RS" dirty="0" smtClean="0"/>
              <a:t>osebni programi ili inkluzivni pristup?</a:t>
            </a:r>
          </a:p>
          <a:p>
            <a:r>
              <a:rPr lang="en-GB" dirty="0" smtClean="0"/>
              <a:t>I</a:t>
            </a:r>
            <a:r>
              <a:rPr lang="sr-Latn-RS" dirty="0" smtClean="0"/>
              <a:t>pak posebni programi!</a:t>
            </a:r>
          </a:p>
          <a:p>
            <a:endParaRPr lang="sr-Latn-RS" dirty="0" smtClean="0"/>
          </a:p>
          <a:p>
            <a:r>
              <a:rPr lang="en-GB" dirty="0" smtClean="0"/>
              <a:t>N</a:t>
            </a:r>
            <a:r>
              <a:rPr lang="sr-Latn-RS" dirty="0" smtClean="0"/>
              <a:t>ajvažniji su rano prepoznavanje i identifikacija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Zajednički</a:t>
            </a:r>
            <a:r>
              <a:rPr lang="en-GB" dirty="0" smtClean="0"/>
              <a:t> </a:t>
            </a:r>
            <a:r>
              <a:rPr lang="en-GB" dirty="0" err="1" smtClean="0"/>
              <a:t>programi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prednosti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uči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sluša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prihvata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tuđe</a:t>
            </a:r>
            <a:r>
              <a:rPr lang="en-GB" dirty="0" smtClean="0"/>
              <a:t> </a:t>
            </a:r>
            <a:r>
              <a:rPr lang="en-GB" dirty="0" err="1" smtClean="0"/>
              <a:t>ideje</a:t>
            </a:r>
            <a:endParaRPr lang="en-GB" dirty="0" smtClean="0"/>
          </a:p>
          <a:p>
            <a:r>
              <a:rPr lang="en-GB" dirty="0" err="1" smtClean="0"/>
              <a:t>Ohrabruje</a:t>
            </a:r>
            <a:r>
              <a:rPr lang="en-GB" dirty="0" smtClean="0"/>
              <a:t> </a:t>
            </a:r>
            <a:r>
              <a:rPr lang="en-GB" dirty="0" err="1" smtClean="0"/>
              <a:t>drugu</a:t>
            </a:r>
            <a:r>
              <a:rPr lang="en-GB" dirty="0" smtClean="0"/>
              <a:t> </a:t>
            </a:r>
            <a:r>
              <a:rPr lang="en-GB" dirty="0" err="1" smtClean="0"/>
              <a:t>decu</a:t>
            </a:r>
            <a:endParaRPr lang="en-GB" dirty="0" smtClean="0"/>
          </a:p>
          <a:p>
            <a:r>
              <a:rPr lang="en-GB" dirty="0" smtClean="0"/>
              <a:t>....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err="1" smtClean="0"/>
              <a:t>nedostaci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err="1" smtClean="0"/>
              <a:t>Vaspitač</a:t>
            </a:r>
            <a:r>
              <a:rPr lang="en-GB" dirty="0" smtClean="0"/>
              <a:t> </a:t>
            </a:r>
            <a:r>
              <a:rPr lang="en-GB" dirty="0" err="1" smtClean="0"/>
              <a:t>teže</a:t>
            </a:r>
            <a:r>
              <a:rPr lang="en-GB" dirty="0" smtClean="0"/>
              <a:t> </a:t>
            </a:r>
            <a:r>
              <a:rPr lang="en-GB" dirty="0" err="1" smtClean="0"/>
              <a:t>uočava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izlazi</a:t>
            </a:r>
            <a:r>
              <a:rPr lang="en-GB" dirty="0" smtClean="0"/>
              <a:t> u </a:t>
            </a:r>
            <a:r>
              <a:rPr lang="en-GB" dirty="0" err="1" smtClean="0"/>
              <a:t>susret</a:t>
            </a:r>
            <a:r>
              <a:rPr lang="en-GB" dirty="0" smtClean="0"/>
              <a:t> </a:t>
            </a:r>
            <a:r>
              <a:rPr lang="en-GB" dirty="0" err="1" smtClean="0"/>
              <a:t>potrebama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 a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teže</a:t>
            </a:r>
            <a:r>
              <a:rPr lang="en-GB" dirty="0" smtClean="0"/>
              <a:t> </a:t>
            </a:r>
            <a:r>
              <a:rPr lang="en-GB" dirty="0" err="1" smtClean="0"/>
              <a:t>uspeva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zadovolji</a:t>
            </a:r>
            <a:r>
              <a:rPr lang="en-GB" dirty="0" smtClean="0"/>
              <a:t> </a:t>
            </a:r>
            <a:r>
              <a:rPr lang="en-GB" dirty="0" err="1" smtClean="0"/>
              <a:t>svoje</a:t>
            </a:r>
            <a:r>
              <a:rPr lang="en-GB" dirty="0" smtClean="0"/>
              <a:t> </a:t>
            </a:r>
            <a:r>
              <a:rPr lang="en-GB" dirty="0" err="1" smtClean="0"/>
              <a:t>potrebe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Dosađuje</a:t>
            </a:r>
            <a:r>
              <a:rPr lang="en-GB" dirty="0" smtClean="0"/>
              <a:t> se, </a:t>
            </a:r>
            <a:r>
              <a:rPr lang="en-GB" dirty="0" err="1" smtClean="0"/>
              <a:t>podbacuje</a:t>
            </a:r>
            <a:r>
              <a:rPr lang="en-GB" dirty="0" smtClean="0"/>
              <a:t> u </a:t>
            </a:r>
            <a:r>
              <a:rPr lang="en-GB" dirty="0" err="1" smtClean="0"/>
              <a:t>postignućima</a:t>
            </a:r>
            <a:endParaRPr lang="en-GB" dirty="0" smtClean="0"/>
          </a:p>
          <a:p>
            <a:r>
              <a:rPr lang="en-GB" dirty="0" err="1" smtClean="0"/>
              <a:t>Naporno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vaspitača</a:t>
            </a:r>
            <a:endParaRPr lang="en-GB" dirty="0" smtClean="0"/>
          </a:p>
          <a:p>
            <a:r>
              <a:rPr lang="en-GB" dirty="0" smtClean="0"/>
              <a:t>....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</a:t>
            </a:r>
            <a:r>
              <a:rPr lang="sr-Latn-RS" dirty="0" smtClean="0"/>
              <a:t>ačela za izradu programa za darovite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Podsticati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verbalne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sposobnosti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osnovna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znanja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(ne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usko</a:t>
            </a:r>
            <a:r>
              <a:rPr lang="en-GB" dirty="0" smtClean="0"/>
              <a:t> </a:t>
            </a:r>
            <a:r>
              <a:rPr lang="en-GB" dirty="0" err="1" smtClean="0"/>
              <a:t>specifična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Zadovoljiti</a:t>
            </a:r>
            <a:r>
              <a:rPr lang="en-GB" dirty="0" smtClean="0"/>
              <a:t> </a:t>
            </a:r>
            <a:r>
              <a:rPr lang="en-GB" dirty="0" err="1" smtClean="0"/>
              <a:t>potrebu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sticanjem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specifičnih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interesovanja</a:t>
            </a:r>
            <a:endParaRPr lang="en-GB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Učiti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strategijama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načinima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otkrivanja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znanja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prilagoditi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stilu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učenja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deteta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Planirati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složenije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aktivnosti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</a:t>
            </a:r>
            <a:r>
              <a:rPr lang="en-GB" dirty="0" err="1" smtClean="0"/>
              <a:t>uključiti</a:t>
            </a:r>
            <a:r>
              <a:rPr lang="en-GB" dirty="0" smtClean="0"/>
              <a:t> </a:t>
            </a:r>
            <a:r>
              <a:rPr lang="en-GB" dirty="0" err="1" smtClean="0"/>
              <a:t>apstraktno</a:t>
            </a:r>
            <a:r>
              <a:rPr lang="en-GB" dirty="0" smtClean="0"/>
              <a:t> </a:t>
            </a:r>
            <a:r>
              <a:rPr lang="en-GB" dirty="0" err="1" smtClean="0"/>
              <a:t>mišljenje</a:t>
            </a:r>
            <a:r>
              <a:rPr lang="en-GB" dirty="0" smtClean="0"/>
              <a:t>, </a:t>
            </a:r>
            <a:r>
              <a:rPr lang="en-GB" dirty="0" err="1" smtClean="0"/>
              <a:t>rešavanje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Podržavati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samostalnost</a:t>
            </a:r>
            <a:r>
              <a:rPr lang="en-GB" dirty="0" smtClean="0">
                <a:solidFill>
                  <a:srgbClr val="FF0000"/>
                </a:solidFill>
              </a:rPr>
              <a:t> u </a:t>
            </a:r>
            <a:r>
              <a:rPr lang="en-GB" dirty="0" err="1" smtClean="0">
                <a:solidFill>
                  <a:srgbClr val="FF0000"/>
                </a:solidFill>
              </a:rPr>
              <a:t>radu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samokontrolu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procesa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FF0000"/>
                </a:solidFill>
              </a:rPr>
              <a:t>Različiti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materijali</a:t>
            </a:r>
            <a:endParaRPr lang="en-GB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Obezbediti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dovoljno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vremena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rad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Paralelno</a:t>
            </a:r>
            <a:r>
              <a:rPr lang="en-GB" dirty="0" smtClean="0"/>
              <a:t> </a:t>
            </a:r>
            <a:r>
              <a:rPr lang="en-GB" dirty="0" err="1" smtClean="0"/>
              <a:t>podsticati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moralno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rasuđivanje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timski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rad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saradnju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empatiju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socijalne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veštine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liderske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veštine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Ohrabrivati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kreativnost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534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Podsticanje potencijalno darovitih</vt:lpstr>
      <vt:lpstr>Slide 2</vt:lpstr>
      <vt:lpstr>Slide 3</vt:lpstr>
      <vt:lpstr>Slide 4</vt:lpstr>
      <vt:lpstr>Slide 5</vt:lpstr>
      <vt:lpstr>Slide 6</vt:lpstr>
      <vt:lpstr>Osnovno načelo rada sa darovitima</vt:lpstr>
      <vt:lpstr>Zajednički programi</vt:lpstr>
      <vt:lpstr>Načela za izradu programa za darovite</vt:lpstr>
      <vt:lpstr>Kako sprovesti načela </vt:lpstr>
      <vt:lpstr>Vaspitač? Ocenite sebe (od 0 do 5 ; uopšte ne-u potpunosti tačno)</vt:lpstr>
      <vt:lpstr>Slide 12</vt:lpstr>
      <vt:lpstr>Slide 13</vt:lpstr>
      <vt:lpstr>Slide 14</vt:lpstr>
      <vt:lpstr>Šta nam kaže iskustvo i praksa?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Podsticanje potencijalno darovitih</dc:title>
  <dc:creator>AS</dc:creator>
  <cp:lastModifiedBy>AS</cp:lastModifiedBy>
  <cp:revision>3</cp:revision>
  <dcterms:created xsi:type="dcterms:W3CDTF">2021-12-21T09:04:12Z</dcterms:created>
  <dcterms:modified xsi:type="dcterms:W3CDTF">2021-12-23T13:14:13Z</dcterms:modified>
</cp:coreProperties>
</file>